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AE51E-7CCA-C374-BB9B-268CD2135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481C26-ABC9-6733-0BBF-5F8059858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B5DF5-C6DF-3DF2-01AA-1CD3905D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0DA6FB-A848-FA18-3614-DDCBCD02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571FDC-6CF6-8D51-94FE-5A89CDAE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6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3689C-A85D-9E60-6F03-8DD05D8C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E26160-D6E0-B4F8-A59F-9BECA370C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1D149B-5EC4-87B7-7AEB-2CF40F0B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377729-A5E9-B9A3-8BD0-5FE0DEEB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B196C-A85F-3D33-DED9-D42CC1D9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1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8C1398E-AA09-5D34-2440-9599E7D79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9F8CEB-199B-82B5-3034-CC40852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1ADFB8-BCE7-DBEE-9F1A-94E51931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C38E83-0418-AA45-F19B-77518E89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3531D3-0C10-4F1C-8FBA-90DE3BD5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30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46E93-D96F-7C88-A8A4-0702C66C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A3D55A-AA54-8DF5-B95F-0006F735D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1FEC0-125D-2565-7B9B-8AE4F873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F6DCAF-F8D5-AED4-FED5-812CF61E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744D8-48AE-64F8-4DAD-FF45ECE6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32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CDE4B-0134-7944-DD25-6108F35C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279A09-0F12-75DF-39DA-64AE28951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7B3A9D-175D-1C64-4A87-20BD8295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70223-4BB6-788F-3F7B-9917E5C8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9B8713-F4AB-55DD-4AB5-7794C926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0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1B5FE-5BF1-3D49-305F-DE9A84442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B54C4D-E333-76CE-FECA-2F3F7EB58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6E6AE9-3735-406D-2C3A-9F713F48B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3C8C99-9D8F-D47D-2400-E147ED93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5B00F1-E006-3F81-29A5-46904A07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D94C7C-4CBA-862B-3243-7EC73883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02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592E1-FEAB-E441-EF6B-CA688C37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59019B-537E-5223-A9A5-071FE718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5518A7-AB42-1603-4348-E8F36224F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6F7D2FB-EB6E-371E-CAC3-1802E6C68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FCC5C6-1F44-0D45-0131-A4C7B815A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226FD19-1B71-5D1F-259F-FC1AD47D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8D2AB61-E4FC-6C13-6FF5-3F4DEF2B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D49612-DD50-9B35-1CC2-426BD8C5C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90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B6C9D-1037-6F65-CDA7-BB4CCD8E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D0962-2D97-CA9C-29DF-4FF4D524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54EE2E-A77A-0E45-08FE-D3C675D0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209C75-AB1E-80A8-0CB1-F4B41700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AEACFB9-550E-5483-0904-1A9F2A49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F7A45DB-9AE2-BC61-54E6-F64EC2D1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8E1C36-2874-1B24-578C-B5C4DB6C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56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EFCB9-9C41-B306-1D11-C3D98BEF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4C5B2-6474-7FB3-23E0-188F0133B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E87934-7132-72CC-E6BE-AF89527E4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9244C8-EAA9-BD3A-366A-62BA54B8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0E07E8-4EA5-7D2F-ECDD-35F1A908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DDA72F-8F8B-6269-7AB1-DC1E2AAB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54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B9AD1-7461-EBFE-4A8D-D91871D6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7F8BC8B-4C75-23DB-7B83-5E79BB234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BA71FE-5C89-CA8D-2DAA-0BE0F3448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90B3A7-499A-E250-3F9E-6995CBD0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E697DD-B39A-D7AB-46EB-B9F9E1BC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53D012-B59D-D8B0-00DE-06E2CE93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6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6D3A01A-28DE-3907-3EDF-88F5E38A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A57102-4B55-0A30-BCAA-EBB7C334A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4CB094-C97D-59AD-0160-5B1425547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C720-E217-41CF-BD3F-9C04D15B4733}" type="datetimeFigureOut">
              <a:rPr lang="nl-NL" smtClean="0"/>
              <a:t>12-9-2023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2EFC54-E129-941F-8272-19D6D80B3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DE8E1-E9B7-BBEF-D6D0-330152F06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D712-E544-482A-80A0-67E793555B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89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oocc.n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06BFD3F3-411E-EE09-6AE1-AE67DF1858DB}"/>
              </a:ext>
            </a:extLst>
          </p:cNvPr>
          <p:cNvSpPr/>
          <p:nvPr/>
        </p:nvSpPr>
        <p:spPr>
          <a:xfrm>
            <a:off x="4295259" y="1759527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Lol maken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9B69422F-2D96-0FCF-0717-D953C085BC31}"/>
              </a:ext>
            </a:extLst>
          </p:cNvPr>
          <p:cNvSpPr/>
          <p:nvPr/>
        </p:nvSpPr>
        <p:spPr>
          <a:xfrm>
            <a:off x="870422" y="1278582"/>
            <a:ext cx="2099792" cy="184587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De wereld verbeteren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04EA23F-AF6C-6639-DBFE-E88ADA0D33DE}"/>
              </a:ext>
            </a:extLst>
          </p:cNvPr>
          <p:cNvSpPr/>
          <p:nvPr/>
        </p:nvSpPr>
        <p:spPr>
          <a:xfrm>
            <a:off x="7993116" y="1278582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Mijn imago versterken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1D8A6A1-9015-6DD9-7B62-A0756A8EE06A}"/>
              </a:ext>
            </a:extLst>
          </p:cNvPr>
          <p:cNvSpPr/>
          <p:nvPr/>
        </p:nvSpPr>
        <p:spPr>
          <a:xfrm>
            <a:off x="8481946" y="3394495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Een verhaal van een andere kant belichten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C9F7789-A298-E79F-7B05-F2C7C518620E}"/>
              </a:ext>
            </a:extLst>
          </p:cNvPr>
          <p:cNvSpPr/>
          <p:nvPr/>
        </p:nvSpPr>
        <p:spPr>
          <a:xfrm>
            <a:off x="1063228" y="3831567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Luisteraars iets verkopen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671C189-01D8-9FEE-9B96-9E5E4E15D1FA}"/>
              </a:ext>
            </a:extLst>
          </p:cNvPr>
          <p:cNvSpPr/>
          <p:nvPr/>
        </p:nvSpPr>
        <p:spPr>
          <a:xfrm>
            <a:off x="5459824" y="4881114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(Extra) bereik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81B9A6F-04BA-0394-D6FC-586BF96EE97A}"/>
              </a:ext>
            </a:extLst>
          </p:cNvPr>
          <p:cNvSpPr/>
          <p:nvPr/>
        </p:nvSpPr>
        <p:spPr>
          <a:xfrm>
            <a:off x="5914148" y="779688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Bewust-wording</a:t>
            </a:r>
            <a:r>
              <a:rPr lang="nl-NL" dirty="0"/>
              <a:t> bij mijn doelgroep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5DBC7284-4C58-41CE-7C60-A59AA3AF6963}"/>
              </a:ext>
            </a:extLst>
          </p:cNvPr>
          <p:cNvSpPr/>
          <p:nvPr/>
        </p:nvSpPr>
        <p:spPr>
          <a:xfrm>
            <a:off x="2781323" y="2957641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Luisteraars inspireren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2401481F-305B-1C91-DDFA-7CBFE08395CF}"/>
              </a:ext>
            </a:extLst>
          </p:cNvPr>
          <p:cNvSpPr/>
          <p:nvPr/>
        </p:nvSpPr>
        <p:spPr>
          <a:xfrm>
            <a:off x="6471644" y="2555074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Luisteraars overtuigen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DE7A379-14EA-EED3-2392-F597C75CCADB}"/>
              </a:ext>
            </a:extLst>
          </p:cNvPr>
          <p:cNvSpPr/>
          <p:nvPr/>
        </p:nvSpPr>
        <p:spPr>
          <a:xfrm>
            <a:off x="7476795" y="4915770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Luisteraars aanzetten tot ander gedrag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628A1B8-1C6B-FDD7-2C1A-77B66AD94CFD}"/>
              </a:ext>
            </a:extLst>
          </p:cNvPr>
          <p:cNvSpPr/>
          <p:nvPr/>
        </p:nvSpPr>
        <p:spPr>
          <a:xfrm>
            <a:off x="3103026" y="4836545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Luisteraars </a:t>
            </a:r>
            <a:r>
              <a:rPr lang="nl-NL" dirty="0" err="1"/>
              <a:t>infor-meren</a:t>
            </a:r>
            <a:endParaRPr lang="nl-NL" dirty="0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12A52D6C-B3D3-00FA-A85A-32B115B88CD0}"/>
              </a:ext>
            </a:extLst>
          </p:cNvPr>
          <p:cNvSpPr/>
          <p:nvPr/>
        </p:nvSpPr>
        <p:spPr>
          <a:xfrm>
            <a:off x="10153985" y="2359760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Mijn bestaande werk vertalen naar een podcast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A989A752-28F8-24C9-2857-F0A0B89A491D}"/>
              </a:ext>
            </a:extLst>
          </p:cNvPr>
          <p:cNvSpPr/>
          <p:nvPr/>
        </p:nvSpPr>
        <p:spPr>
          <a:xfrm>
            <a:off x="4753549" y="3531546"/>
            <a:ext cx="1567528" cy="132539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Beroemd worden</a:t>
            </a: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4844528C-FA6D-336B-E1AB-FB1FA9D4566D}"/>
              </a:ext>
            </a:extLst>
          </p:cNvPr>
          <p:cNvSpPr/>
          <p:nvPr/>
        </p:nvSpPr>
        <p:spPr>
          <a:xfrm>
            <a:off x="9993007" y="4619664"/>
            <a:ext cx="1691474" cy="17478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Leren </a:t>
            </a:r>
            <a:r>
              <a:rPr lang="nl-NL" dirty="0" err="1"/>
              <a:t>presen-teren</a:t>
            </a:r>
            <a:endParaRPr lang="nl-NL" dirty="0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DC9CB5F2-061D-3AF1-3B4B-7A061A8E19BA}"/>
              </a:ext>
            </a:extLst>
          </p:cNvPr>
          <p:cNvSpPr/>
          <p:nvPr/>
        </p:nvSpPr>
        <p:spPr>
          <a:xfrm>
            <a:off x="3080614" y="1134079"/>
            <a:ext cx="1312062" cy="14209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Een parodie maken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A428ADC-EFBA-1E2B-BADC-7EBD2A9082B8}"/>
              </a:ext>
            </a:extLst>
          </p:cNvPr>
          <p:cNvSpPr txBox="1"/>
          <p:nvPr/>
        </p:nvSpPr>
        <p:spPr>
          <a:xfrm>
            <a:off x="1037100" y="188028"/>
            <a:ext cx="963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IS HET DOEL VAN JOUW PODCAST? Ezeltje prik: print deze sheet uit en prik </a:t>
            </a:r>
            <a:r>
              <a:rPr lang="nl-NL" dirty="0" err="1"/>
              <a:t>geblindoekt</a:t>
            </a:r>
            <a:r>
              <a:rPr lang="nl-NL" dirty="0"/>
              <a:t> een doel</a:t>
            </a:r>
          </a:p>
        </p:txBody>
      </p:sp>
      <p:pic>
        <p:nvPicPr>
          <p:cNvPr id="21" name="Afbeelding 20" descr="Afbeelding met Lettertype, tekst, wit, schermopname&#10;&#10;Automatisch gegenereerde beschrijving">
            <a:hlinkClick r:id="rId2"/>
            <a:extLst>
              <a:ext uri="{FF2B5EF4-FFF2-40B4-BE49-F238E27FC236}">
                <a16:creationId xmlns:a16="http://schemas.microsoft.com/office/drawing/2014/main" id="{5D714588-625A-1ADD-75E3-851B4D3A3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8611"/>
            <a:ext cx="789389" cy="78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695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Ludo de Boo</dc:creator>
  <cp:lastModifiedBy>Ludo de Boo</cp:lastModifiedBy>
  <cp:revision>1</cp:revision>
  <dcterms:created xsi:type="dcterms:W3CDTF">2023-09-12T09:24:44Z</dcterms:created>
  <dcterms:modified xsi:type="dcterms:W3CDTF">2023-09-12T09:32:55Z</dcterms:modified>
</cp:coreProperties>
</file>